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2700000" cy="12700000"/>
  <p:notesSz cx="6858000" cy="9144000"/>
  <p:defaultTextStyle>
    <a:lvl1pPr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1pPr>
    <a:lvl2pPr indent="2286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2pPr>
    <a:lvl3pPr indent="4572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3pPr>
    <a:lvl4pPr indent="6858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4pPr>
    <a:lvl5pPr indent="9144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5pPr>
    <a:lvl6pPr indent="11430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6pPr>
    <a:lvl7pPr indent="13716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7pPr>
    <a:lvl8pPr indent="16002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8pPr>
    <a:lvl9pPr indent="1828800" algn="ctr" defTabSz="584200">
      <a:defRPr sz="4600">
        <a:solidFill>
          <a:srgbClr val="FFFFFF"/>
        </a:solidFill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40234" y="3187402"/>
            <a:ext cx="10219532" cy="322461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40234" y="6498828"/>
            <a:ext cx="10219532" cy="110380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첫 번째 줄</a:t>
            </a:r>
            <a:endParaRPr sz="4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두 번째 줄</a:t>
            </a:r>
            <a:endParaRPr sz="4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세 번째 줄</a:t>
            </a:r>
            <a:endParaRPr sz="4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네 번째 줄</a:t>
            </a:r>
            <a:endParaRPr sz="4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40234" y="8148339"/>
            <a:ext cx="10219532" cy="138906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40234" y="9587011"/>
            <a:ext cx="10219532" cy="11038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첫 번째 줄</a:t>
            </a:r>
            <a:endParaRPr sz="4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두 번째 줄</a:t>
            </a:r>
            <a:endParaRPr sz="4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세 번째 줄</a:t>
            </a:r>
            <a:endParaRPr sz="4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네 번째 줄</a:t>
            </a:r>
            <a:endParaRPr sz="4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40234" y="4737695"/>
            <a:ext cx="10219532" cy="322461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30175" y="2207617"/>
            <a:ext cx="5208986" cy="3894337"/>
          </a:xfrm>
          <a:prstGeom prst="rect">
            <a:avLst/>
          </a:prstGeom>
        </p:spPr>
        <p:txBody>
          <a:bodyPr anchor="b"/>
          <a:lstStyle>
            <a:lvl1pPr>
              <a:defRPr sz="7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30175" y="6238378"/>
            <a:ext cx="5208986" cy="401836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첫 번째 줄</a:t>
            </a:r>
            <a:endParaRPr sz="4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두 번째 줄</a:t>
            </a:r>
            <a:endParaRPr sz="4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세 번째 줄</a:t>
            </a:r>
            <a:endParaRPr sz="4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네 번째 줄</a:t>
            </a:r>
            <a:endParaRPr sz="4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첫 번째 줄</a:t>
            </a:r>
            <a:endParaRPr sz="4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두 번째 줄</a:t>
            </a:r>
            <a:endParaRPr sz="4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세 번째 줄</a:t>
            </a:r>
            <a:endParaRPr sz="4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네 번째 줄</a:t>
            </a:r>
            <a:endParaRPr sz="4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30175" y="4117578"/>
            <a:ext cx="5208986" cy="6139161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defRPr sz="3600"/>
            </a:lvl1pPr>
            <a:lvl2pPr marL="783771" indent="-440871">
              <a:spcBef>
                <a:spcPts val="3200"/>
              </a:spcBef>
              <a:defRPr sz="3600"/>
            </a:lvl2pPr>
            <a:lvl3pPr marL="1329871" indent="-440871">
              <a:spcBef>
                <a:spcPts val="3200"/>
              </a:spcBef>
              <a:defRPr sz="3600"/>
            </a:lvl3pPr>
            <a:lvl4pPr marL="1774371" indent="-440871">
              <a:spcBef>
                <a:spcPts val="3200"/>
              </a:spcBef>
              <a:defRPr sz="3600"/>
            </a:lvl4pPr>
            <a:lvl5pPr marL="2218871" indent="-440871">
              <a:spcBef>
                <a:spcPts val="3200"/>
              </a:spcBef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본문 첫 번째 줄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본문 두 번째 줄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본문 세 번째 줄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본문 네 번째 줄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30175" y="2827734"/>
            <a:ext cx="10839650" cy="70445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첫 번째 줄</a:t>
            </a:r>
            <a:endParaRPr sz="4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두 번째 줄</a:t>
            </a:r>
            <a:endParaRPr sz="4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세 번째 줄</a:t>
            </a:r>
            <a:endParaRPr sz="4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네 번째 줄</a:t>
            </a:r>
            <a:endParaRPr sz="4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30175" y="1835546"/>
            <a:ext cx="10839650" cy="21084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30175" y="4117578"/>
            <a:ext cx="10839650" cy="61391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첫 번째 줄</a:t>
            </a:r>
            <a:endParaRPr sz="4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두 번째 줄</a:t>
            </a:r>
            <a:endParaRPr sz="4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세 번째 줄</a:t>
            </a:r>
            <a:endParaRPr sz="4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네 번째 줄</a:t>
            </a:r>
            <a:endParaRPr sz="4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본문 다섯번째 줄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104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9pPr>
    </p:titleStyle>
    <p:bodyStyle>
      <a:lvl1pPr marL="5614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1pPr>
      <a:lvl2pPr marL="10059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2pPr>
      <a:lvl3pPr marL="14504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3pPr>
      <a:lvl4pPr marL="18949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4pPr>
      <a:lvl5pPr marL="23394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5pPr>
      <a:lvl6pPr marL="27839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6pPr>
      <a:lvl7pPr marL="32284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7pPr>
      <a:lvl8pPr marL="36729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8pPr>
      <a:lvl9pPr marL="4117473" indent="-561473" defTabSz="584200">
        <a:spcBef>
          <a:spcPts val="4200"/>
        </a:spcBef>
        <a:buSzPct val="75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Apple SD 산돌고딕 Neo 옅은체"/>
        </a:defRPr>
      </a:lvl9pPr>
    </p:bodyStyle>
    <p:otherStyle>
      <a:lvl1pPr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e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" name="daily inspiration.0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0" name="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4" name="1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8" name="1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2" name="1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6" name="1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0" name="1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4" name="1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8" name="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2" name="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6" name="2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192"/>
            </a:pP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8" name="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0" name="2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4" name="2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8" name="2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2" name="2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6" name="2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0" name="2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4" name="2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8" name="3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2" name="3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6" name="3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0" name="3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4" name="3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8" name="3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62" name="3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66" name="3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0" name="3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4" name="3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8" name="4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82" name="4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86" name="4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0" name="4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4" name="4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8" name="4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02" name="4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06" name="4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10" name="4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14" name="4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18" name="4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22" name="4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26" name="5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0" name="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30" name="5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34" name="daily inspiration.05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38" name="5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42" name="5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46" name="5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8" name="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2" name="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10088"/>
            </a:pP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6" name="1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00000" cy="1270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</a:spPr>
      <a:bodyPr rot="0" spcFirstLastPara="1" vertOverflow="overflow" horzOverflow="overflow" vert="horz" wrap="square" lIns="49609" tIns="49609" rIns="49609" bIns="49609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49609" tIns="49609" rIns="49609" bIns="49609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</a:spPr>
      <a:bodyPr rot="0" spcFirstLastPara="1" vertOverflow="overflow" horzOverflow="overflow" vert="horz" wrap="square" lIns="49609" tIns="49609" rIns="49609" bIns="49609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49609" tIns="49609" rIns="49609" bIns="49609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